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5" r:id="rId4"/>
    <p:sldId id="258" r:id="rId5"/>
    <p:sldId id="267" r:id="rId6"/>
    <p:sldId id="259" r:id="rId7"/>
    <p:sldId id="268" r:id="rId8"/>
    <p:sldId id="266" r:id="rId9"/>
    <p:sldId id="263" r:id="rId10"/>
  </p:sldIdLst>
  <p:sldSz cx="9144000" cy="5143500" type="screen16x9"/>
  <p:notesSz cx="6858000" cy="9144000"/>
  <p:embeddedFontLst>
    <p:embeddedFont>
      <p:font typeface="Merriweather" panose="020B060402020202020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ca8c0a1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ca8c0a1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ca8c0a1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ca8c0a1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192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ca8c0a1f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ca8c0a1f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ca8c0a1f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ca8c0a1f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08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ca8c0a1f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ca8c0a1f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ca8c0a1f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ca8c0a1f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48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bca8c0a1f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bca8c0a1f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9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ca8c0a1f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ca8c0a1f_0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2114700" y="815275"/>
            <a:ext cx="4914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Projeto Final</a:t>
            </a:r>
            <a:endParaRPr sz="48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939758" y="2952275"/>
            <a:ext cx="1863467" cy="84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CCCCCC"/>
                </a:solidFill>
              </a:rPr>
              <a:t>Linha de Produção</a:t>
            </a:r>
            <a:endParaRPr sz="2400" dirty="0">
              <a:solidFill>
                <a:srgbClr val="CCCCCC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00" y="1785625"/>
            <a:ext cx="1241396" cy="136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m para love lua">
            <a:extLst>
              <a:ext uri="{FF2B5EF4-FFF2-40B4-BE49-F238E27FC236}">
                <a16:creationId xmlns:a16="http://schemas.microsoft.com/office/drawing/2014/main" id="{87EBEB64-E3F1-40AC-8F58-58D718B8F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00" y="1917846"/>
            <a:ext cx="1168793" cy="13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Ideia</a:t>
            </a:r>
            <a:endParaRPr sz="48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4644675" y="250462"/>
            <a:ext cx="4166400" cy="464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 dirty="0"/>
              <a:t>Linha de produção de chocolates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pt-BR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 dirty="0"/>
              <a:t>Objetivo:</a:t>
            </a:r>
          </a:p>
          <a:p>
            <a:pPr lvl="1" indent="-3810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r>
              <a:rPr lang="pt-BR" sz="2200" dirty="0"/>
              <a:t>Controlar cada etapa trocando informações sobre o status de cada uma.</a:t>
            </a:r>
          </a:p>
          <a:p>
            <a:pPr marL="876300" lvl="1" indent="-3429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r>
              <a:rPr lang="pt-BR" sz="2200" dirty="0"/>
              <a:t>Acompanhar todas as etapas através de interface. </a:t>
            </a:r>
          </a:p>
          <a:p>
            <a:pPr marL="876300" lvl="1" indent="-3429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pt-BR" sz="2200" dirty="0"/>
          </a:p>
          <a:p>
            <a:pPr marL="876300" lvl="1" indent="-3429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pt-BR" sz="2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pt-BR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pt-BR" sz="2200" dirty="0"/>
          </a:p>
          <a:p>
            <a:pPr marL="876300" lvl="1" indent="-3429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endParaRPr lang="pt-BR" sz="2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2400" dirty="0"/>
          </a:p>
        </p:txBody>
      </p:sp>
      <p:pic>
        <p:nvPicPr>
          <p:cNvPr id="2050" name="Picture 2" descr="Resultado de imagem para chocolate">
            <a:extLst>
              <a:ext uri="{FF2B5EF4-FFF2-40B4-BE49-F238E27FC236}">
                <a16:creationId xmlns:a16="http://schemas.microsoft.com/office/drawing/2014/main" id="{C117BE5E-6A1C-43D3-A969-C5740A20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5" y="1918927"/>
            <a:ext cx="2435118" cy="162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Tarefas</a:t>
            </a:r>
            <a:endParaRPr sz="48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BCACD99-ECFB-4116-8C57-4E043ADF4DEC}"/>
              </a:ext>
            </a:extLst>
          </p:cNvPr>
          <p:cNvSpPr/>
          <p:nvPr/>
        </p:nvSpPr>
        <p:spPr>
          <a:xfrm>
            <a:off x="4810205" y="802964"/>
            <a:ext cx="1452283" cy="134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0730F2-DCBE-4827-90B7-F0DF98B3F397}"/>
              </a:ext>
            </a:extLst>
          </p:cNvPr>
          <p:cNvSpPr txBox="1"/>
          <p:nvPr/>
        </p:nvSpPr>
        <p:spPr>
          <a:xfrm>
            <a:off x="4810205" y="1320744"/>
            <a:ext cx="159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melt_chocolate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7A41771-9A88-4AD0-8F5E-E2303F3550B3}"/>
              </a:ext>
            </a:extLst>
          </p:cNvPr>
          <p:cNvSpPr/>
          <p:nvPr/>
        </p:nvSpPr>
        <p:spPr>
          <a:xfrm>
            <a:off x="6783721" y="802964"/>
            <a:ext cx="1452283" cy="134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03D69F2-CFCB-4856-BFD9-533BCA462F3C}"/>
              </a:ext>
            </a:extLst>
          </p:cNvPr>
          <p:cNvSpPr txBox="1"/>
          <p:nvPr/>
        </p:nvSpPr>
        <p:spPr>
          <a:xfrm>
            <a:off x="6929718" y="1320743"/>
            <a:ext cx="159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warm_milk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FA6C17E-8BF3-44CC-A1CC-1975069FBDD1}"/>
              </a:ext>
            </a:extLst>
          </p:cNvPr>
          <p:cNvSpPr/>
          <p:nvPr/>
        </p:nvSpPr>
        <p:spPr>
          <a:xfrm>
            <a:off x="4810205" y="2914793"/>
            <a:ext cx="1452283" cy="134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E5FC06-F480-4098-B30D-65A20E93E3AF}"/>
              </a:ext>
            </a:extLst>
          </p:cNvPr>
          <p:cNvSpPr txBox="1"/>
          <p:nvPr/>
        </p:nvSpPr>
        <p:spPr>
          <a:xfrm>
            <a:off x="5050068" y="3432572"/>
            <a:ext cx="159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cool_down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8F68144-80A7-45E8-9BD3-1419A57C268E}"/>
              </a:ext>
            </a:extLst>
          </p:cNvPr>
          <p:cNvSpPr/>
          <p:nvPr/>
        </p:nvSpPr>
        <p:spPr>
          <a:xfrm>
            <a:off x="6783721" y="2914793"/>
            <a:ext cx="1452283" cy="134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3DB558-8B82-4F8F-87B5-4B529F5E689B}"/>
              </a:ext>
            </a:extLst>
          </p:cNvPr>
          <p:cNvSpPr txBox="1"/>
          <p:nvPr/>
        </p:nvSpPr>
        <p:spPr>
          <a:xfrm>
            <a:off x="7054468" y="3432573"/>
            <a:ext cx="159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mix_up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8513BB1-137E-45BA-ADB3-5973294DE5B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262488" y="1474633"/>
            <a:ext cx="521233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7ED53C9-0331-4E0D-BB46-A0EA4C34CAE4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7509863" y="2146302"/>
            <a:ext cx="0" cy="7684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8458EA8-211A-4F27-98C1-60C855D22552}"/>
              </a:ext>
            </a:extLst>
          </p:cNvPr>
          <p:cNvCxnSpPr>
            <a:stCxn id="16" idx="2"/>
          </p:cNvCxnSpPr>
          <p:nvPr/>
        </p:nvCxnSpPr>
        <p:spPr>
          <a:xfrm flipH="1" flipV="1">
            <a:off x="6262488" y="3586460"/>
            <a:ext cx="521233" cy="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0D9CD7E6-B206-4347-AC22-4E7B3FBD70A5}"/>
              </a:ext>
            </a:extLst>
          </p:cNvPr>
          <p:cNvCxnSpPr>
            <a:stCxn id="14" idx="0"/>
            <a:endCxn id="4" idx="4"/>
          </p:cNvCxnSpPr>
          <p:nvPr/>
        </p:nvCxnSpPr>
        <p:spPr>
          <a:xfrm flipV="1">
            <a:off x="5536347" y="2146302"/>
            <a:ext cx="0" cy="7684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AFEFD22-1902-4089-80EE-6B5946688685}"/>
              </a:ext>
            </a:extLst>
          </p:cNvPr>
          <p:cNvSpPr txBox="1"/>
          <p:nvPr/>
        </p:nvSpPr>
        <p:spPr>
          <a:xfrm>
            <a:off x="5156816" y="405553"/>
            <a:ext cx="90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Node 1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A7B8277-3E4D-432D-B58B-6B6012FE49A2}"/>
              </a:ext>
            </a:extLst>
          </p:cNvPr>
          <p:cNvSpPr txBox="1"/>
          <p:nvPr/>
        </p:nvSpPr>
        <p:spPr>
          <a:xfrm>
            <a:off x="7145700" y="405553"/>
            <a:ext cx="90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Node 2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CF25C4C-5D20-40DF-9A00-0AC500BF5EFD}"/>
              </a:ext>
            </a:extLst>
          </p:cNvPr>
          <p:cNvSpPr txBox="1"/>
          <p:nvPr/>
        </p:nvSpPr>
        <p:spPr>
          <a:xfrm>
            <a:off x="5156816" y="4326375"/>
            <a:ext cx="90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Node 3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3B97537-B507-4388-918A-BA31584BA59C}"/>
              </a:ext>
            </a:extLst>
          </p:cNvPr>
          <p:cNvSpPr txBox="1"/>
          <p:nvPr/>
        </p:nvSpPr>
        <p:spPr>
          <a:xfrm>
            <a:off x="7145700" y="4333062"/>
            <a:ext cx="905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Node 1</a:t>
            </a:r>
          </a:p>
        </p:txBody>
      </p:sp>
    </p:spTree>
    <p:extLst>
      <p:ext uri="{BB962C8B-B14F-4D97-AF65-F5344CB8AC3E}">
        <p14:creationId xmlns:p14="http://schemas.microsoft.com/office/powerpoint/2010/main" val="342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LOVE2D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572000" y="170511"/>
            <a:ext cx="4141694" cy="484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600" dirty="0"/>
              <a:t>É o nó central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600" dirty="0"/>
              <a:t>Ouve todos os canais relativos à todas as tarefas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600" dirty="0"/>
              <a:t>Não publica em nenhum canal. Apenas recebe informações.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 sz="1600" dirty="0"/>
              <a:t>É uma interface para o usuário saber qual é o status da linha de produção.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pt-BR" sz="1600" dirty="0"/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dirty="0"/>
              <a:t>Mostra os 3 nodes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dirty="0"/>
              <a:t>Mostra qual tarefa está sendo executada no momento e o progresso dessa tarefa.</a:t>
            </a:r>
            <a:endParaRPr sz="1600" dirty="0"/>
          </a:p>
        </p:txBody>
      </p:sp>
      <p:pic>
        <p:nvPicPr>
          <p:cNvPr id="5" name="Picture 2" descr="Resultado de imagem para love lua">
            <a:extLst>
              <a:ext uri="{FF2B5EF4-FFF2-40B4-BE49-F238E27FC236}">
                <a16:creationId xmlns:a16="http://schemas.microsoft.com/office/drawing/2014/main" id="{3A33A654-2E3B-451A-BAE0-F11B8D4A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6" y="1640146"/>
            <a:ext cx="1168793" cy="13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LOVE2D</a:t>
            </a:r>
            <a:endParaRPr dirty="0"/>
          </a:p>
        </p:txBody>
      </p:sp>
      <p:pic>
        <p:nvPicPr>
          <p:cNvPr id="5" name="Picture 2" descr="Resultado de imagem para love lua">
            <a:extLst>
              <a:ext uri="{FF2B5EF4-FFF2-40B4-BE49-F238E27FC236}">
                <a16:creationId xmlns:a16="http://schemas.microsoft.com/office/drawing/2014/main" id="{3A33A654-2E3B-451A-BAE0-F11B8D4A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6" y="1640146"/>
            <a:ext cx="1168793" cy="136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753D149-94DA-424A-8D07-929D9A466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1" t="14939" r="45630" b="18431"/>
          <a:stretch/>
        </p:blipFill>
        <p:spPr>
          <a:xfrm>
            <a:off x="4874997" y="683865"/>
            <a:ext cx="3957278" cy="399109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23523E-966E-4048-B56E-347C20ACB3C5}"/>
              </a:ext>
            </a:extLst>
          </p:cNvPr>
          <p:cNvSpPr txBox="1"/>
          <p:nvPr/>
        </p:nvSpPr>
        <p:spPr>
          <a:xfrm>
            <a:off x="4874997" y="193148"/>
            <a:ext cx="395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Inicializando as funcionalidades no Love</a:t>
            </a:r>
          </a:p>
        </p:txBody>
      </p:sp>
    </p:spTree>
    <p:extLst>
      <p:ext uri="{BB962C8B-B14F-4D97-AF65-F5344CB8AC3E}">
        <p14:creationId xmlns:p14="http://schemas.microsoft.com/office/powerpoint/2010/main" val="344287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NodeMCU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379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3 </a:t>
            </a:r>
            <a:r>
              <a:rPr lang="pt-BR" sz="1600" dirty="0" err="1"/>
              <a:t>nodesMCU</a:t>
            </a: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Cada node é responsável por algum equipamento da linha de produção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Cada equipamento pode ser responsável por mais de uma tarefa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Se o node é responsável por uma tarefa ele ouve todos os canais relevantes para aquela tarefa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dirty="0"/>
          </a:p>
        </p:txBody>
      </p:sp>
      <p:pic>
        <p:nvPicPr>
          <p:cNvPr id="13" name="Google Shape;66;p13">
            <a:extLst>
              <a:ext uri="{FF2B5EF4-FFF2-40B4-BE49-F238E27FC236}">
                <a16:creationId xmlns:a16="http://schemas.microsoft.com/office/drawing/2014/main" id="{503A6594-9838-4028-B6CB-01EDFE90C1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663" y="3610535"/>
            <a:ext cx="1241396" cy="136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NodeMCU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245618-6DEC-4446-B515-F107E6573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6" t="20915" r="51681" b="22913"/>
          <a:stretch/>
        </p:blipFill>
        <p:spPr>
          <a:xfrm>
            <a:off x="4902412" y="1021976"/>
            <a:ext cx="3311819" cy="37964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1DE8B9F-D2F1-484A-8B12-E036D45A64B6}"/>
              </a:ext>
            </a:extLst>
          </p:cNvPr>
          <p:cNvSpPr txBox="1"/>
          <p:nvPr/>
        </p:nvSpPr>
        <p:spPr>
          <a:xfrm>
            <a:off x="4902412" y="253573"/>
            <a:ext cx="3488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Implementação de fila para garantia de sincronização</a:t>
            </a:r>
          </a:p>
        </p:txBody>
      </p:sp>
    </p:spTree>
    <p:extLst>
      <p:ext uri="{BB962C8B-B14F-4D97-AF65-F5344CB8AC3E}">
        <p14:creationId xmlns:p14="http://schemas.microsoft.com/office/powerpoint/2010/main" val="214717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Canais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4486631" y="250462"/>
            <a:ext cx="4345644" cy="464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</a:pPr>
            <a:endParaRPr lang="pt-BR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Cada tarefa tem canais relacionados a ela.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endParaRPr lang="pt-BR" sz="1600"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Todas as tarefas tem esses canais: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i="1" dirty="0" err="1"/>
              <a:t>started</a:t>
            </a:r>
            <a:r>
              <a:rPr lang="pt-BR" sz="1600" i="1" dirty="0"/>
              <a:t>_{tarefa}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i="1" dirty="0" err="1"/>
              <a:t>progress</a:t>
            </a:r>
            <a:r>
              <a:rPr lang="pt-BR" sz="1600" i="1" dirty="0"/>
              <a:t>_{tarefa}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endParaRPr lang="pt-BR" sz="1600" dirty="0"/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600" i="1" dirty="0" err="1"/>
              <a:t>finished</a:t>
            </a:r>
            <a:r>
              <a:rPr lang="pt-BR" sz="1600" i="1" dirty="0"/>
              <a:t>_{tarefa}</a:t>
            </a:r>
            <a:br>
              <a:rPr lang="pt-BR" sz="1600" dirty="0"/>
            </a:br>
            <a:r>
              <a:rPr lang="pt-BR" sz="1600" dirty="0"/>
              <a:t>	</a:t>
            </a: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t-BR" sz="1600" dirty="0"/>
              <a:t>Tarefas podem ter canais </a:t>
            </a:r>
            <a:r>
              <a:rPr lang="pt-BR" sz="1600" i="1" dirty="0" err="1"/>
              <a:t>hot_points</a:t>
            </a:r>
            <a:r>
              <a:rPr lang="pt-BR" sz="1600" i="1" dirty="0"/>
              <a:t>_{numero}</a:t>
            </a:r>
          </a:p>
          <a:p>
            <a:pPr lvl="1" indent="-311150">
              <a:spcBef>
                <a:spcPts val="0"/>
              </a:spcBef>
              <a:buSzPts val="1300"/>
              <a:buFont typeface="Wingdings" panose="05000000000000000000" pitchFamily="2" charset="2"/>
              <a:buChar char="§"/>
            </a:pPr>
            <a:r>
              <a:rPr lang="pt-BR" sz="1400" dirty="0"/>
              <a:t>Quando uma tarefa começa antes da anterior terminar ela precisa ouvir esse canal.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77966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88673" y="24324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Video</a:t>
            </a:r>
            <a:endParaRPr dirty="0"/>
          </a:p>
        </p:txBody>
      </p:sp>
      <p:pic>
        <p:nvPicPr>
          <p:cNvPr id="2" name="Editar #1">
            <a:hlinkClick r:id="" action="ppaction://media"/>
            <a:extLst>
              <a:ext uri="{FF2B5EF4-FFF2-40B4-BE49-F238E27FC236}">
                <a16:creationId xmlns:a16="http://schemas.microsoft.com/office/drawing/2014/main" id="{C41FE644-2DC2-4B88-A325-B8D6E4040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354" y="911876"/>
            <a:ext cx="8083604" cy="3988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196</Words>
  <Application>Microsoft Office PowerPoint</Application>
  <PresentationFormat>Apresentação na tela (16:9)</PresentationFormat>
  <Paragraphs>60</Paragraphs>
  <Slides>9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Merriweather</vt:lpstr>
      <vt:lpstr>Arial</vt:lpstr>
      <vt:lpstr>Roboto</vt:lpstr>
      <vt:lpstr>Wingdings</vt:lpstr>
      <vt:lpstr>Paradigm</vt:lpstr>
      <vt:lpstr>Projeto Final</vt:lpstr>
      <vt:lpstr>Ideia</vt:lpstr>
      <vt:lpstr>Tarefas</vt:lpstr>
      <vt:lpstr>LOVE2D</vt:lpstr>
      <vt:lpstr>LOVE2D</vt:lpstr>
      <vt:lpstr>NodeMCU</vt:lpstr>
      <vt:lpstr>NodeMCU</vt:lpstr>
      <vt:lpstr>Canais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Final</dc:title>
  <cp:lastModifiedBy>Bianca Fragoso</cp:lastModifiedBy>
  <cp:revision>28</cp:revision>
  <dcterms:modified xsi:type="dcterms:W3CDTF">2019-07-02T18:24:20Z</dcterms:modified>
</cp:coreProperties>
</file>